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Migra Extra-Light" charset="1" panose="00000300000000000000"/>
      <p:regular r:id="rId52"/>
    </p:embeddedFont>
    <p:embeddedFont>
      <p:font typeface="DM Sans" charset="1" panose="00000000000000000000"/>
      <p:regular r:id="rId53"/>
    </p:embeddedFont>
    <p:embeddedFont>
      <p:font typeface="Migra Extra-Light Italics" charset="1" panose="00000300000000000000"/>
      <p:regular r:id="rId54"/>
    </p:embeddedFont>
    <p:embeddedFont>
      <p:font typeface="Klein Heavy" charset="1" panose="02000503060000020004"/>
      <p:regular r:id="rId55"/>
    </p:embeddedFont>
    <p:embeddedFont>
      <p:font typeface="Klein" charset="1" panose="020005030600000200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37648" cy="10378777"/>
          </a:xfrm>
          <a:custGeom>
            <a:avLst/>
            <a:gdLst/>
            <a:ahLst/>
            <a:cxnLst/>
            <a:rect r="r" b="b" t="t" l="l"/>
            <a:pathLst>
              <a:path h="10378777" w="18537648">
                <a:moveTo>
                  <a:pt x="0" y="0"/>
                </a:moveTo>
                <a:lnTo>
                  <a:pt x="18537648" y="0"/>
                </a:lnTo>
                <a:lnTo>
                  <a:pt x="18537648" y="10378777"/>
                </a:lnTo>
                <a:lnTo>
                  <a:pt x="0" y="1037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00125"/>
            <a:ext cx="16230600" cy="8272718"/>
            <a:chOff x="0" y="0"/>
            <a:chExt cx="4274726" cy="21788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8823"/>
            </a:xfrm>
            <a:custGeom>
              <a:avLst/>
              <a:gdLst/>
              <a:ahLst/>
              <a:cxnLst/>
              <a:rect r="r" b="b" t="t" l="l"/>
              <a:pathLst>
                <a:path h="217882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78823"/>
                  </a:lnTo>
                  <a:lnTo>
                    <a:pt x="0" y="2178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2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08543" y="3091873"/>
            <a:ext cx="13870914" cy="394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592"/>
              </a:lnSpc>
            </a:pPr>
            <a:r>
              <a:rPr lang="en-US" sz="15200" spc="760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 SUPER-STORE POS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462746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223" t="0" r="14223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They Work...?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7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Database Tables &amp; Sample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867" y="7010949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Validation &amp;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2867" y="7693202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APP - In App Data Validation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867" y="8371382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APP - Tables Joints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2867" y="6328601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Database 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698" y="-430855"/>
            <a:ext cx="18477396" cy="12310565"/>
          </a:xfrm>
          <a:custGeom>
            <a:avLst/>
            <a:gdLst/>
            <a:ahLst/>
            <a:cxnLst/>
            <a:rect r="r" b="b" t="t" l="l"/>
            <a:pathLst>
              <a:path h="12310565" w="18477396">
                <a:moveTo>
                  <a:pt x="0" y="0"/>
                </a:moveTo>
                <a:lnTo>
                  <a:pt x="18477396" y="0"/>
                </a:lnTo>
                <a:lnTo>
                  <a:pt x="18477396" y="12310565"/>
                </a:lnTo>
                <a:lnTo>
                  <a:pt x="0" y="123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9779" y="4864115"/>
            <a:ext cx="1360610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ER/EER Diagram</a:t>
            </a:r>
          </a:p>
        </p:txBody>
      </p:sp>
      <p:sp>
        <p:nvSpPr>
          <p:cNvPr name="AutoShape 5" id="5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35880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8" t="0" r="178" b="0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78665" y="9416367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10953233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63096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601267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10953233@students.plymouth.ac.uk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7498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12863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gkishalan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9094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23418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77 0478896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G.Kishalan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4916" y="-1008967"/>
            <a:ext cx="19863302" cy="12191102"/>
          </a:xfrm>
          <a:custGeom>
            <a:avLst/>
            <a:gdLst/>
            <a:ahLst/>
            <a:cxnLst/>
            <a:rect r="r" b="b" t="t" l="l"/>
            <a:pathLst>
              <a:path h="12191102" w="19863302">
                <a:moveTo>
                  <a:pt x="0" y="0"/>
                </a:moveTo>
                <a:lnTo>
                  <a:pt x="19863302" y="0"/>
                </a:lnTo>
                <a:lnTo>
                  <a:pt x="19863302" y="12191102"/>
                </a:lnTo>
                <a:lnTo>
                  <a:pt x="0" y="12191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21506"/>
            <a:ext cx="7035055" cy="11697369"/>
            <a:chOff x="0" y="0"/>
            <a:chExt cx="1852854" cy="30807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8" id="8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WHY I Created...?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Entities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Attributes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010853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Relationships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89034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Multivalued attributes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7" id="7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462385" y="-1315434"/>
            <a:ext cx="19078750" cy="12719167"/>
          </a:xfrm>
          <a:custGeom>
            <a:avLst/>
            <a:gdLst/>
            <a:ahLst/>
            <a:cxnLst/>
            <a:rect r="r" b="b" t="t" l="l"/>
            <a:pathLst>
              <a:path h="12719167" w="19078750">
                <a:moveTo>
                  <a:pt x="0" y="0"/>
                </a:moveTo>
                <a:lnTo>
                  <a:pt x="19078750" y="0"/>
                </a:lnTo>
                <a:lnTo>
                  <a:pt x="19078750" y="12719166"/>
                </a:lnTo>
                <a:lnTo>
                  <a:pt x="0" y="1271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2867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Entities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7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Attributes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867" y="7010853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Relationships</a:t>
            </a: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2867" y="7689034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Multivalued attributes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79178" y="8874259"/>
            <a:ext cx="16529632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Desing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9779" y="4016390"/>
            <a:ext cx="1360610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Normalization &amp; Finalizing repot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072" t="7031" r="5214" b="27780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10953336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63096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601267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10953336@students.plymouth.ac.uk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7498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12863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MPrajakaruna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9094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23418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70 3486779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R.M.M.M.P.Rajakaruna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8503" y="-227995"/>
            <a:ext cx="12037545" cy="10785700"/>
            <a:chOff x="0" y="0"/>
            <a:chExt cx="16050060" cy="14380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0" t="7999" r="0" b="7999"/>
            <a:stretch>
              <a:fillRect/>
            </a:stretch>
          </p:blipFill>
          <p:spPr>
            <a:xfrm flipH="false" flipV="false">
              <a:off x="0" y="0"/>
              <a:ext cx="16050060" cy="143809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68503" y="-952366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WHAT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Normalization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Finalize Report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-571863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8285" t="0" r="18285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587172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7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Normalization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867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Report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-9259" r="0" b="-92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5072" y="4440646"/>
            <a:ext cx="1360610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EEECDD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Relational Mapping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72132" y="5649578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181" y="672465"/>
            <a:ext cx="1651763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99025"/>
            <a:ext cx="18287536" cy="12184071"/>
          </a:xfrm>
          <a:custGeom>
            <a:avLst/>
            <a:gdLst/>
            <a:ahLst/>
            <a:cxnLst/>
            <a:rect r="r" b="b" t="t" l="l"/>
            <a:pathLst>
              <a:path h="12184071" w="18287536">
                <a:moveTo>
                  <a:pt x="0" y="0"/>
                </a:moveTo>
                <a:lnTo>
                  <a:pt x="18287536" y="0"/>
                </a:lnTo>
                <a:lnTo>
                  <a:pt x="18287536" y="12184071"/>
                </a:lnTo>
                <a:lnTo>
                  <a:pt x="0" y="12184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612" t="0" r="-612" b="0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5363" y="4698683"/>
            <a:ext cx="6357273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INTRO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5788" y="1789496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365" r="0" b="12365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10953377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63096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601267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10953377@students.plymouth.ac.uk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7498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12863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sathushan64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9094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23418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76 186 4177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G.Sathushan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-4575" t="-3101" r="0" b="-31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FFF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WHY I Created...?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5655778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Relationship Mapping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-3987" t="-2802" r="0" b="-28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FFF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2867" y="5474803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FFF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Relationship Mapping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79178" y="8874259"/>
            <a:ext cx="16529632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Desing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9779" y="4016390"/>
            <a:ext cx="1360610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Data Dictionary &amp; Finalize the Database Backup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708" r="0" b="14114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10953336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63096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601267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10953336@students.plymouth.ac.uk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7498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12863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MPrajakaruna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9094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05271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70 3486779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R.M.M.M.P.Rajakaruna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-4575" t="-3101" r="0" b="-31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FFF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WHY I Created...?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5655778"/>
            <a:ext cx="8084181" cy="89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Dictionary</a:t>
            </a:r>
          </a:p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Finalize the Database Backup</a:t>
            </a:r>
          </a:p>
        </p:txBody>
      </p:sp>
    </p:spTree>
  </p:cSld>
  <p:clrMapOvr>
    <a:masterClrMapping/>
  </p:clrMapOvr>
  <p:transition spd="slow">
    <p:push dir="d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-3987" t="-2802" r="0" b="-28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FFF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2867" y="5474803"/>
            <a:ext cx="8084181" cy="89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500" i="true" spc="175">
                <a:solidFill>
                  <a:srgbClr val="FFFFFF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Dictionary</a:t>
            </a:r>
          </a:p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FFF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Finalize the Database Backup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42974" y="-107887"/>
            <a:ext cx="18251144" cy="10502774"/>
          </a:xfrm>
          <a:custGeom>
            <a:avLst/>
            <a:gdLst/>
            <a:ahLst/>
            <a:cxnLst/>
            <a:rect r="r" b="b" t="t" l="l"/>
            <a:pathLst>
              <a:path h="10502774" w="18251144">
                <a:moveTo>
                  <a:pt x="18251144" y="0"/>
                </a:moveTo>
                <a:lnTo>
                  <a:pt x="0" y="0"/>
                </a:lnTo>
                <a:lnTo>
                  <a:pt x="0" y="10502774"/>
                </a:lnTo>
                <a:lnTo>
                  <a:pt x="18251144" y="10502774"/>
                </a:lnTo>
                <a:lnTo>
                  <a:pt x="18251144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-4675" t="0" r="-4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37791" r="0" b="-37791"/>
            </a:stretch>
          </a:blipFill>
        </p:spPr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80713" y="5773608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DOC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2974" y="3680789"/>
            <a:ext cx="1360610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 Data Security &amp; Complete Database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428" r="7578" b="19007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10953524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2740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597698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10953524@students.plymouth.ac.uk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3929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09294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Lakii110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5525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9849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779913655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 G L D K Hathnapitiya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5545" y="-1084895"/>
            <a:ext cx="14905438" cy="12000526"/>
            <a:chOff x="0" y="0"/>
            <a:chExt cx="19873917" cy="160007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5363" t="0" r="5363" b="0"/>
            <a:stretch>
              <a:fillRect/>
            </a:stretch>
          </p:blipFill>
          <p:spPr>
            <a:xfrm flipH="false" flipV="false">
              <a:off x="0" y="0"/>
              <a:ext cx="19873917" cy="1600070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58978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97581" y="436545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WHAT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819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17413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Risk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388478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Complete database code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4835" y="-976478"/>
            <a:ext cx="19319939" cy="12162981"/>
          </a:xfrm>
          <a:custGeom>
            <a:avLst/>
            <a:gdLst/>
            <a:ahLst/>
            <a:cxnLst/>
            <a:rect r="r" b="b" t="t" l="l"/>
            <a:pathLst>
              <a:path h="12162981" w="19319939">
                <a:moveTo>
                  <a:pt x="0" y="0"/>
                </a:moveTo>
                <a:lnTo>
                  <a:pt x="19319940" y="0"/>
                </a:lnTo>
                <a:lnTo>
                  <a:pt x="19319940" y="12162981"/>
                </a:lnTo>
                <a:lnTo>
                  <a:pt x="0" y="12162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29057" t="-22500" r="-19976" b="-2538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0" y="-972664"/>
            <a:ext cx="13140682" cy="13140682"/>
          </a:xfrm>
          <a:custGeom>
            <a:avLst/>
            <a:gdLst/>
            <a:ahLst/>
            <a:cxnLst/>
            <a:rect r="r" b="b" t="t" l="l"/>
            <a:pathLst>
              <a:path h="13140682" w="13140682">
                <a:moveTo>
                  <a:pt x="13140682" y="0"/>
                </a:moveTo>
                <a:lnTo>
                  <a:pt x="0" y="0"/>
                </a:lnTo>
                <a:lnTo>
                  <a:pt x="0" y="13140682"/>
                </a:lnTo>
                <a:lnTo>
                  <a:pt x="13140682" y="13140682"/>
                </a:lnTo>
                <a:lnTo>
                  <a:pt x="131406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181" y="2067520"/>
            <a:ext cx="6357273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Version Control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462746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223" t="0" r="14223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41755" y="4298783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7" y="5674828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867" y="653884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Risk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2867" y="740276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Complete database code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DOC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9779" y="4016390"/>
            <a:ext cx="1360610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critical analysis, reference &amp;table of content </a:t>
            </a:r>
          </a:p>
        </p:txBody>
      </p:sp>
      <p:sp>
        <p:nvSpPr>
          <p:cNvPr name="AutoShape 5" id="5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d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5859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48" r="0" b="37213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10953572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63096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601267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10953572@students.plymouth.ac.uk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7498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12863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jeesa2003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9094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05271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741917002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H.H.D.J.V.Herath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8503" y="-227995"/>
            <a:ext cx="12037545" cy="10785700"/>
            <a:chOff x="0" y="0"/>
            <a:chExt cx="16050060" cy="14380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9663" t="0" r="19663" b="0"/>
            <a:stretch>
              <a:fillRect/>
            </a:stretch>
          </p:blipFill>
          <p:spPr>
            <a:xfrm flipH="false" flipV="false">
              <a:off x="0" y="0"/>
              <a:ext cx="16050060" cy="143809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58978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WHY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Analysis of weakness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Analysis  of strength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010853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Future  Implementation</a:t>
            </a:r>
          </a:p>
        </p:txBody>
      </p:sp>
    </p:spTree>
  </p:cSld>
  <p:clrMapOvr>
    <a:masterClrMapping/>
  </p:clrMapOvr>
  <p:transition spd="slow">
    <p:push dir="d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462746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223" t="0" r="14223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72867" y="4194008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7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Analysis of weakness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867" y="6328601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Analysis of strength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2867" y="7010853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Future  Implementation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132" y="6269243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DOC</a:t>
            </a:r>
          </a:p>
        </p:txBody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7851" y="2872845"/>
            <a:ext cx="8115300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Introduction,</a:t>
            </a:r>
          </a:p>
          <a:p>
            <a:pPr algn="l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workload matrix,</a:t>
            </a:r>
          </a:p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cover page</a:t>
            </a:r>
          </a:p>
        </p:txBody>
      </p:sp>
    </p:spTree>
  </p:cSld>
  <p:clrMapOvr>
    <a:masterClrMapping/>
  </p:clrMapOvr>
  <p:transition spd="slow">
    <p:push dir="d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2014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365" r="0" b="12365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10953249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2740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597698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10953249@students.plymouth.ac.uk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3929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09294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Methya2003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5525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9849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70 141 1634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Senadheera M.V.I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8503" y="-227995"/>
            <a:ext cx="12037545" cy="10785700"/>
            <a:chOff x="0" y="0"/>
            <a:chExt cx="16050060" cy="14380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9663" t="0" r="19663" b="0"/>
            <a:stretch>
              <a:fillRect/>
            </a:stretch>
          </p:blipFill>
          <p:spPr>
            <a:xfrm flipH="false" flipV="false">
              <a:off x="0" y="0"/>
              <a:ext cx="16050060" cy="143809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69395" y="-809698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434640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Researched 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689034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Cover page  incorporating the project title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67828"/>
            <a:ext cx="8084181" cy="89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Designed the workload matrix in a structured format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SQL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9779" y="4864115"/>
            <a:ext cx="1360610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Functions And Views</a:t>
            </a:r>
          </a:p>
        </p:txBody>
      </p:sp>
      <p:sp>
        <p:nvSpPr>
          <p:cNvPr name="AutoShape 5" id="5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933" r="0" b="10933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79184" y="1189040"/>
            <a:ext cx="16529632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10953476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2740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597698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10953476@students.plymouth.ac.uk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3929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09294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Denuwan10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5525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9849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76 994 0877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Rajapaksha R P W D 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166" y="-150345"/>
            <a:ext cx="19288213" cy="10437345"/>
          </a:xfrm>
          <a:custGeom>
            <a:avLst/>
            <a:gdLst/>
            <a:ahLst/>
            <a:cxnLst/>
            <a:rect r="r" b="b" t="t" l="l"/>
            <a:pathLst>
              <a:path h="10437345" w="19288213">
                <a:moveTo>
                  <a:pt x="0" y="0"/>
                </a:moveTo>
                <a:lnTo>
                  <a:pt x="19288213" y="0"/>
                </a:lnTo>
                <a:lnTo>
                  <a:pt x="19288213" y="10437345"/>
                </a:lnTo>
                <a:lnTo>
                  <a:pt x="0" y="1043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309112" y="-1426841"/>
            <a:ext cx="13140682" cy="13140682"/>
          </a:xfrm>
          <a:custGeom>
            <a:avLst/>
            <a:gdLst/>
            <a:ahLst/>
            <a:cxnLst/>
            <a:rect r="r" b="b" t="t" l="l"/>
            <a:pathLst>
              <a:path h="13140682" w="13140682">
                <a:moveTo>
                  <a:pt x="0" y="0"/>
                </a:moveTo>
                <a:lnTo>
                  <a:pt x="13140682" y="0"/>
                </a:lnTo>
                <a:lnTo>
                  <a:pt x="13140682" y="13140682"/>
                </a:lnTo>
                <a:lnTo>
                  <a:pt x="0" y="1314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181" y="2067520"/>
            <a:ext cx="6357273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Design Inspiration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8503" y="-227995"/>
            <a:ext cx="12037545" cy="10785700"/>
            <a:chOff x="0" y="0"/>
            <a:chExt cx="16050060" cy="14380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9663" t="0" r="19663" b="0"/>
            <a:stretch>
              <a:fillRect/>
            </a:stretch>
          </p:blipFill>
          <p:spPr>
            <a:xfrm flipH="false" flipV="false">
              <a:off x="0" y="0"/>
              <a:ext cx="16050060" cy="143809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58978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487358" y="4892149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WHAT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7358" y="6268194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Functions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7358" y="7045792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Views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462746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223" t="0" r="14223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03819" y="4325632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They Work...?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819" y="5939802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Functions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3819" y="6622150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Views</a:t>
            </a: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SQL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9779" y="4016390"/>
            <a:ext cx="1360610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Procedures, Triggers &amp; C# Application </a:t>
            </a:r>
          </a:p>
        </p:txBody>
      </p:sp>
      <p:sp>
        <p:nvSpPr>
          <p:cNvPr name="AutoShape 5" id="5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d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857" r="0" b="9857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79184" y="1189040"/>
            <a:ext cx="16529632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10953783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371" y="552740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5771" y="597698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10953783@students.plymouth.ac.uk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371" y="663929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5771" y="709294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Ranuka-Jayesh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5525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98490"/>
            <a:ext cx="8084181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75 930 7059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 J Ganegame</a:t>
            </a:r>
          </a:p>
        </p:txBody>
      </p: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5545" y="-1084895"/>
            <a:ext cx="14905438" cy="12000526"/>
            <a:chOff x="0" y="0"/>
            <a:chExt cx="19873917" cy="160007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5363" t="0" r="5363" b="0"/>
            <a:stretch>
              <a:fillRect/>
            </a:stretch>
          </p:blipFill>
          <p:spPr>
            <a:xfrm flipH="false" flipV="false">
              <a:off x="0" y="0"/>
              <a:ext cx="19873917" cy="1600070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58978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97581" y="4365458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WHAT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819" y="5646253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spc="175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Procedures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17413"/>
            <a:ext cx="8084181" cy="89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500" spc="175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Triggers</a:t>
            </a:r>
          </a:p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388478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C# Application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17" y="462746"/>
            <a:ext cx="12244691" cy="10858863"/>
            <a:chOff x="0" y="0"/>
            <a:chExt cx="16326255" cy="144784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223" t="0" r="14223" b="0"/>
            <a:stretch>
              <a:fillRect/>
            </a:stretch>
          </p:blipFill>
          <p:spPr>
            <a:xfrm flipH="false" flipV="false">
              <a:off x="0" y="0"/>
              <a:ext cx="16326255" cy="1447848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4917020" y="-8324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03819" y="4325632"/>
            <a:ext cx="75864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HOW They Work...?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819" y="5939802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spc="175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Procedures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3819" y="6622150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spc="175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Triggers </a:t>
            </a:r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8047" y="-211250"/>
            <a:ext cx="18724095" cy="10709500"/>
            <a:chOff x="0" y="0"/>
            <a:chExt cx="24965460" cy="142793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25000"/>
            </a:blip>
            <a:srcRect l="0" t="7024" r="0" b="7024"/>
            <a:stretch>
              <a:fillRect/>
            </a:stretch>
          </p:blipFill>
          <p:spPr>
            <a:xfrm flipH="false" flipV="false">
              <a:off x="0" y="0"/>
              <a:ext cx="24965460" cy="142793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00125"/>
            <a:ext cx="16230600" cy="8272718"/>
            <a:chOff x="0" y="0"/>
            <a:chExt cx="4274726" cy="2178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78823"/>
            </a:xfrm>
            <a:custGeom>
              <a:avLst/>
              <a:gdLst/>
              <a:ahLst/>
              <a:cxnLst/>
              <a:rect r="r" b="b" t="t" l="l"/>
              <a:pathLst>
                <a:path h="217882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78823"/>
                  </a:lnTo>
                  <a:lnTo>
                    <a:pt x="0" y="2178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2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52725" y="-1400175"/>
            <a:ext cx="12782550" cy="12782550"/>
          </a:xfrm>
          <a:custGeom>
            <a:avLst/>
            <a:gdLst/>
            <a:ahLst/>
            <a:cxnLst/>
            <a:rect r="r" b="b" t="t" l="l"/>
            <a:pathLst>
              <a:path h="12782550" w="12782550">
                <a:moveTo>
                  <a:pt x="0" y="0"/>
                </a:moveTo>
                <a:lnTo>
                  <a:pt x="12782550" y="0"/>
                </a:lnTo>
                <a:lnTo>
                  <a:pt x="12782550" y="12782550"/>
                </a:lnTo>
                <a:lnTo>
                  <a:pt x="0" y="1278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28788" y="3435691"/>
            <a:ext cx="243042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b="true" sz="2091">
                <a:solidFill>
                  <a:srgbClr val="FFFFFF">
                    <a:alpha val="89804"/>
                  </a:srgbClr>
                </a:solidFill>
                <a:latin typeface="Klein Heavy"/>
                <a:ea typeface="Klein Heavy"/>
                <a:cs typeface="Klein Heavy"/>
                <a:sym typeface="Klein Heavy"/>
              </a:rPr>
              <a:t>SUPER-STORE POS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65042" y="3121366"/>
            <a:ext cx="215791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091">
                <a:solidFill>
                  <a:srgbClr val="FFFFFF">
                    <a:alpha val="89804"/>
                  </a:srgbClr>
                </a:solidFill>
                <a:latin typeface="Klein"/>
                <a:ea typeface="Klein"/>
                <a:cs typeface="Klein"/>
                <a:sym typeface="Klein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5579" y="4213590"/>
            <a:ext cx="14936841" cy="26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9398"/>
              </a:lnSpc>
              <a:spcBef>
                <a:spcPct val="0"/>
              </a:spcBef>
            </a:pPr>
            <a:r>
              <a:rPr lang="en-US" sz="17320" i="true" spc="866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Thank </a:t>
            </a:r>
            <a:r>
              <a:rPr lang="en-US" sz="17320" spc="866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you!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309112" y="-1426841"/>
            <a:ext cx="13140682" cy="13140682"/>
          </a:xfrm>
          <a:custGeom>
            <a:avLst/>
            <a:gdLst/>
            <a:ahLst/>
            <a:cxnLst/>
            <a:rect r="r" b="b" t="t" l="l"/>
            <a:pathLst>
              <a:path h="13140682" w="13140682">
                <a:moveTo>
                  <a:pt x="0" y="0"/>
                </a:moveTo>
                <a:lnTo>
                  <a:pt x="13140682" y="0"/>
                </a:lnTo>
                <a:lnTo>
                  <a:pt x="13140682" y="13140682"/>
                </a:lnTo>
                <a:lnTo>
                  <a:pt x="0" y="1314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02027" y="2067520"/>
            <a:ext cx="6357273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Project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487"/>
            <a:ext cx="18288000" cy="10773295"/>
          </a:xfrm>
          <a:custGeom>
            <a:avLst/>
            <a:gdLst/>
            <a:ahLst/>
            <a:cxnLst/>
            <a:rect r="r" b="b" t="t" l="l"/>
            <a:pathLst>
              <a:path h="10773295" w="18288000">
                <a:moveTo>
                  <a:pt x="0" y="0"/>
                </a:moveTo>
                <a:lnTo>
                  <a:pt x="18288000" y="0"/>
                </a:lnTo>
                <a:lnTo>
                  <a:pt x="18288000" y="10773294"/>
                </a:lnTo>
                <a:lnTo>
                  <a:pt x="0" y="10773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80352" y="-1584152"/>
            <a:ext cx="18648705" cy="10517123"/>
          </a:xfrm>
          <a:custGeom>
            <a:avLst/>
            <a:gdLst/>
            <a:ahLst/>
            <a:cxnLst/>
            <a:rect r="r" b="b" t="t" l="l"/>
            <a:pathLst>
              <a:path h="10517123" w="18648705">
                <a:moveTo>
                  <a:pt x="0" y="10517123"/>
                </a:moveTo>
                <a:lnTo>
                  <a:pt x="18648704" y="10517123"/>
                </a:lnTo>
                <a:lnTo>
                  <a:pt x="18648704" y="0"/>
                </a:lnTo>
                <a:lnTo>
                  <a:pt x="0" y="0"/>
                </a:lnTo>
                <a:lnTo>
                  <a:pt x="0" y="105171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8852" y="4119712"/>
            <a:ext cx="7096198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Reporting &amp; Documentation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28852" y="3481060"/>
            <a:ext cx="709619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39"/>
              </a:lnSpc>
              <a:spcBef>
                <a:spcPct val="0"/>
              </a:spcBef>
            </a:pPr>
            <a:r>
              <a:rPr lang="en-US" sz="3999" spc="19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DOC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3075" y="7218962"/>
            <a:ext cx="7096198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Application Building &amp; Coding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23075" y="6579469"/>
            <a:ext cx="709619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39"/>
              </a:lnSpc>
              <a:spcBef>
                <a:spcPct val="0"/>
              </a:spcBef>
            </a:pPr>
            <a:r>
              <a:rPr lang="en-US" sz="3999" spc="19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SQL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5579" y="1875945"/>
            <a:ext cx="1181684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Teams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6202" y="5620817"/>
            <a:ext cx="8115300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Diagraming &amp; Designing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6202" y="4981324"/>
            <a:ext cx="8115300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39"/>
              </a:lnSpc>
              <a:spcBef>
                <a:spcPct val="0"/>
              </a:spcBef>
            </a:pPr>
            <a:r>
              <a:rPr lang="en-US" sz="3999" spc="19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DESIGN Team</a:t>
            </a:r>
          </a:p>
        </p:txBody>
      </p:sp>
      <p:sp>
        <p:nvSpPr>
          <p:cNvPr name="AutoShape 13" id="1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36582"/>
          </a:xfrm>
          <a:custGeom>
            <a:avLst/>
            <a:gdLst/>
            <a:ahLst/>
            <a:cxnLst/>
            <a:rect r="r" b="b" t="t" l="l"/>
            <a:pathLst>
              <a:path h="12136582" w="18288000">
                <a:moveTo>
                  <a:pt x="0" y="0"/>
                </a:moveTo>
                <a:lnTo>
                  <a:pt x="18288000" y="0"/>
                </a:lnTo>
                <a:lnTo>
                  <a:pt x="18288000" y="12136582"/>
                </a:lnTo>
                <a:lnTo>
                  <a:pt x="0" y="1213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132" y="6194591"/>
            <a:ext cx="117613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TEAM SQL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2869" y="4133381"/>
            <a:ext cx="15354683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Database Tables, Sample Data</a:t>
            </a:r>
          </a:p>
          <a:p>
            <a:pPr algn="ctr" marL="0" indent="0" lvl="1">
              <a:lnSpc>
                <a:spcPts val="671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Data Validation &amp; Database Diagram</a:t>
            </a:r>
          </a:p>
        </p:txBody>
      </p:sp>
      <p:sp>
        <p:nvSpPr>
          <p:cNvPr name="AutoShape 6" id="6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</p:spTree>
  </p:cSld>
  <p:clrMapOvr>
    <a:masterClrMapping/>
  </p:clrMapOvr>
  <p:transition spd="slow">
    <p:push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3275"/>
            <a:ext cx="6855945" cy="6880450"/>
            <a:chOff x="0" y="0"/>
            <a:chExt cx="9141260" cy="9173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8" t="0" r="178" b="0"/>
            <a:stretch>
              <a:fillRect/>
            </a:stretch>
          </p:blipFill>
          <p:spPr>
            <a:xfrm flipH="false" flipV="false">
              <a:off x="0" y="0"/>
              <a:ext cx="9141260" cy="917393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963371" y="4446067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ID 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15771" y="4899719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10952358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3371" y="552740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Student Email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15771" y="5976986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10952358@students.plymouth.ac.uk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3371" y="663929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On Github -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5771" y="7092947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DilshanIBY</a:t>
            </a:r>
          </a:p>
        </p:txBody>
      </p:sp>
      <p:sp>
        <p:nvSpPr>
          <p:cNvPr name="AutoShape 10" id="10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12" id="12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371" y="1684225"/>
            <a:ext cx="844545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My Details...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371" y="7755255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In Contact 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71" y="8198490"/>
            <a:ext cx="8084181" cy="32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(+94) 71 010 3793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371" y="3328416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Name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5771" y="3782068"/>
            <a:ext cx="8084181" cy="3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IRUGALBANDARA I B Y D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8503" y="-227995"/>
            <a:ext cx="12037545" cy="10785700"/>
            <a:chOff x="0" y="0"/>
            <a:chExt cx="16050060" cy="143809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9663" t="0" r="19663" b="0"/>
            <a:stretch>
              <a:fillRect/>
            </a:stretch>
          </p:blipFill>
          <p:spPr>
            <a:xfrm flipH="false" flipV="false">
              <a:off x="0" y="0"/>
              <a:ext cx="16050060" cy="1438093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58978" y="-705185"/>
            <a:ext cx="7035055" cy="11697369"/>
            <a:chOff x="0" y="0"/>
            <a:chExt cx="1852854" cy="3080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2854" cy="3080789"/>
            </a:xfrm>
            <a:custGeom>
              <a:avLst/>
              <a:gdLst/>
              <a:ahLst/>
              <a:cxnLst/>
              <a:rect r="r" b="b" t="t" l="l"/>
              <a:pathLst>
                <a:path h="3080789" w="1852854">
                  <a:moveTo>
                    <a:pt x="0" y="0"/>
                  </a:moveTo>
                  <a:lnTo>
                    <a:pt x="1852854" y="0"/>
                  </a:lnTo>
                  <a:lnTo>
                    <a:pt x="1852854" y="3080789"/>
                  </a:lnTo>
                  <a:lnTo>
                    <a:pt x="0" y="308078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52854" cy="31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891186" y="8832601"/>
            <a:ext cx="16529632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4062730"/>
            <a:ext cx="81153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6999" spc="349">
                <a:solidFill>
                  <a:srgbClr val="FFFBFB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WHAT I Created...?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62940"/>
            <a:ext cx="247529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23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SUPERSTORE POS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9919" y="6181756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Database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1921" y="6864104"/>
            <a:ext cx="8084181" cy="4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 Validation &amp;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1921" y="7546884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APP - In App Data Validation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1921" y="8225065"/>
            <a:ext cx="808418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APP - Tables Joints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59919" y="5499408"/>
            <a:ext cx="8084181" cy="4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60"/>
              </a:lnSpc>
              <a:spcBef>
                <a:spcPct val="0"/>
              </a:spcBef>
            </a:pPr>
            <a:r>
              <a:rPr lang="en-US" sz="3500" i="true" spc="175">
                <a:solidFill>
                  <a:srgbClr val="FFFBFB"/>
                </a:solidFill>
                <a:latin typeface="Migra Extra-Light Italics"/>
                <a:ea typeface="Migra Extra-Light Italics"/>
                <a:cs typeface="Migra Extra-Light Italics"/>
                <a:sym typeface="Migra Extra-Light Italics"/>
              </a:rPr>
              <a:t>Database Tables &amp; Sample Data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DAGaRxZBWyc</dc:identifier>
  <dcterms:modified xsi:type="dcterms:W3CDTF">2011-08-01T06:04:30Z</dcterms:modified>
  <cp:revision>1</cp:revision>
  <dc:title>Super-Store POS System</dc:title>
</cp:coreProperties>
</file>